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1" r:id="rId5"/>
    <p:sldId id="260" r:id="rId6"/>
    <p:sldId id="262" r:id="rId7"/>
    <p:sldId id="267" r:id="rId8"/>
    <p:sldId id="265" r:id="rId9"/>
    <p:sldId id="263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A72763-573C-44E1-B2C2-95A93D9B7402}" v="190" dt="2024-11-27T02:39:16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 gopal reddy Peddireddy" userId="81ef03f998f071af" providerId="LiveId" clId="{64A72763-573C-44E1-B2C2-95A93D9B7402}"/>
    <pc:docChg chg="undo redo custSel addSld delSld modSld">
      <pc:chgData name="Bala gopal reddy Peddireddy" userId="81ef03f998f071af" providerId="LiveId" clId="{64A72763-573C-44E1-B2C2-95A93D9B7402}" dt="2024-11-27T02:39:21.724" v="819" actId="113"/>
      <pc:docMkLst>
        <pc:docMk/>
      </pc:docMkLst>
      <pc:sldChg chg="addSp delSp modSp mod">
        <pc:chgData name="Bala gopal reddy Peddireddy" userId="81ef03f998f071af" providerId="LiveId" clId="{64A72763-573C-44E1-B2C2-95A93D9B7402}" dt="2024-11-27T02:39:21.724" v="819" actId="113"/>
        <pc:sldMkLst>
          <pc:docMk/>
          <pc:sldMk cId="151745100" sldId="256"/>
        </pc:sldMkLst>
        <pc:spChg chg="mod">
          <ac:chgData name="Bala gopal reddy Peddireddy" userId="81ef03f998f071af" providerId="LiveId" clId="{64A72763-573C-44E1-B2C2-95A93D9B7402}" dt="2024-11-27T02:39:21.724" v="819" actId="113"/>
          <ac:spMkLst>
            <pc:docMk/>
            <pc:sldMk cId="151745100" sldId="256"/>
            <ac:spMk id="2" creationId="{9AA068FF-E841-797D-B153-F152CF2D3D4C}"/>
          </ac:spMkLst>
        </pc:spChg>
        <pc:spChg chg="add del mod ord">
          <ac:chgData name="Bala gopal reddy Peddireddy" userId="81ef03f998f071af" providerId="LiveId" clId="{64A72763-573C-44E1-B2C2-95A93D9B7402}" dt="2024-11-27T02:39:18.055" v="818" actId="11529"/>
          <ac:spMkLst>
            <pc:docMk/>
            <pc:sldMk cId="151745100" sldId="256"/>
            <ac:spMk id="4" creationId="{94C2CAFE-F928-0DA1-FF68-D8B8D6FE76FD}"/>
          </ac:spMkLst>
        </pc:spChg>
        <pc:spChg chg="add mod ord">
          <ac:chgData name="Bala gopal reddy Peddireddy" userId="81ef03f998f071af" providerId="LiveId" clId="{64A72763-573C-44E1-B2C2-95A93D9B7402}" dt="2024-11-27T02:39:16.384" v="815" actId="1076"/>
          <ac:spMkLst>
            <pc:docMk/>
            <pc:sldMk cId="151745100" sldId="256"/>
            <ac:spMk id="5" creationId="{BDD01FBF-7A8B-5DA0-05CE-9589BD2B4DE7}"/>
          </ac:spMkLst>
        </pc:spChg>
      </pc:sldChg>
      <pc:sldChg chg="addSp modSp mod modAnim">
        <pc:chgData name="Bala gopal reddy Peddireddy" userId="81ef03f998f071af" providerId="LiveId" clId="{64A72763-573C-44E1-B2C2-95A93D9B7402}" dt="2024-11-26T21:33:57.997" v="226"/>
        <pc:sldMkLst>
          <pc:docMk/>
          <pc:sldMk cId="3380913574" sldId="258"/>
        </pc:sldMkLst>
        <pc:picChg chg="mod modCrop">
          <ac:chgData name="Bala gopal reddy Peddireddy" userId="81ef03f998f071af" providerId="LiveId" clId="{64A72763-573C-44E1-B2C2-95A93D9B7402}" dt="2024-11-26T21:33:05.239" v="221" actId="732"/>
          <ac:picMkLst>
            <pc:docMk/>
            <pc:sldMk cId="3380913574" sldId="258"/>
            <ac:picMk id="9" creationId="{598F0BF3-7193-E889-989A-885D841D41CC}"/>
          </ac:picMkLst>
        </pc:picChg>
        <pc:picChg chg="add mod">
          <ac:chgData name="Bala gopal reddy Peddireddy" userId="81ef03f998f071af" providerId="LiveId" clId="{64A72763-573C-44E1-B2C2-95A93D9B7402}" dt="2024-11-26T19:33:02.806" v="7" actId="1076"/>
          <ac:picMkLst>
            <pc:docMk/>
            <pc:sldMk cId="3380913574" sldId="258"/>
            <ac:picMk id="11" creationId="{76FC48E3-93AD-010A-684B-1DD398D5B3A1}"/>
          </ac:picMkLst>
        </pc:picChg>
        <pc:picChg chg="add mod">
          <ac:chgData name="Bala gopal reddy Peddireddy" userId="81ef03f998f071af" providerId="LiveId" clId="{64A72763-573C-44E1-B2C2-95A93D9B7402}" dt="2024-11-26T19:33:52.023" v="12" actId="14100"/>
          <ac:picMkLst>
            <pc:docMk/>
            <pc:sldMk cId="3380913574" sldId="258"/>
            <ac:picMk id="13" creationId="{58F9273D-C730-A49C-6526-BFE3ABDA4A6F}"/>
          </ac:picMkLst>
        </pc:picChg>
        <pc:picChg chg="add mod modCrop">
          <ac:chgData name="Bala gopal reddy Peddireddy" userId="81ef03f998f071af" providerId="LiveId" clId="{64A72763-573C-44E1-B2C2-95A93D9B7402}" dt="2024-11-26T21:33:53.075" v="225" actId="1076"/>
          <ac:picMkLst>
            <pc:docMk/>
            <pc:sldMk cId="3380913574" sldId="258"/>
            <ac:picMk id="14" creationId="{258F1B04-7C2F-4FF2-C4B5-F88F650637D6}"/>
          </ac:picMkLst>
        </pc:picChg>
      </pc:sldChg>
      <pc:sldChg chg="addSp delSp modSp del mod">
        <pc:chgData name="Bala gopal reddy Peddireddy" userId="81ef03f998f071af" providerId="LiveId" clId="{64A72763-573C-44E1-B2C2-95A93D9B7402}" dt="2024-11-26T23:00:34.389" v="708" actId="47"/>
        <pc:sldMkLst>
          <pc:docMk/>
          <pc:sldMk cId="2852474098" sldId="259"/>
        </pc:sldMkLst>
        <pc:spChg chg="mod">
          <ac:chgData name="Bala gopal reddy Peddireddy" userId="81ef03f998f071af" providerId="LiveId" clId="{64A72763-573C-44E1-B2C2-95A93D9B7402}" dt="2024-11-26T22:00:21.844" v="299" actId="108"/>
          <ac:spMkLst>
            <pc:docMk/>
            <pc:sldMk cId="2852474098" sldId="259"/>
            <ac:spMk id="2" creationId="{47A3B221-918C-7A1B-31BD-A3FB609AADD3}"/>
          </ac:spMkLst>
        </pc:spChg>
        <pc:spChg chg="add del mod">
          <ac:chgData name="Bala gopal reddy Peddireddy" userId="81ef03f998f071af" providerId="LiveId" clId="{64A72763-573C-44E1-B2C2-95A93D9B7402}" dt="2024-11-26T22:44:34.621" v="605" actId="478"/>
          <ac:spMkLst>
            <pc:docMk/>
            <pc:sldMk cId="2852474098" sldId="259"/>
            <ac:spMk id="6" creationId="{1CA2F12B-F222-EC0D-1997-E0CC1BEF156C}"/>
          </ac:spMkLst>
        </pc:spChg>
        <pc:picChg chg="add mod">
          <ac:chgData name="Bala gopal reddy Peddireddy" userId="81ef03f998f071af" providerId="LiveId" clId="{64A72763-573C-44E1-B2C2-95A93D9B7402}" dt="2024-11-26T22:47:39.732" v="630" actId="1076"/>
          <ac:picMkLst>
            <pc:docMk/>
            <pc:sldMk cId="2852474098" sldId="259"/>
            <ac:picMk id="5" creationId="{EA3F2420-A59E-D9C2-C36D-A8AEF576BAB2}"/>
          </ac:picMkLst>
        </pc:picChg>
        <pc:picChg chg="add del mod modCrop">
          <ac:chgData name="Bala gopal reddy Peddireddy" userId="81ef03f998f071af" providerId="LiveId" clId="{64A72763-573C-44E1-B2C2-95A93D9B7402}" dt="2024-11-26T22:46:52.805" v="623" actId="1076"/>
          <ac:picMkLst>
            <pc:docMk/>
            <pc:sldMk cId="2852474098" sldId="259"/>
            <ac:picMk id="8" creationId="{0AF4DE3E-4FAA-1D2F-7F9A-97AD82608F97}"/>
          </ac:picMkLst>
        </pc:picChg>
        <pc:picChg chg="add mod">
          <ac:chgData name="Bala gopal reddy Peddireddy" userId="81ef03f998f071af" providerId="LiveId" clId="{64A72763-573C-44E1-B2C2-95A93D9B7402}" dt="2024-11-26T22:47:07.083" v="627" actId="1076"/>
          <ac:picMkLst>
            <pc:docMk/>
            <pc:sldMk cId="2852474098" sldId="259"/>
            <ac:picMk id="10" creationId="{755D11DC-2EAD-9512-5336-DCFFD7B954B9}"/>
          </ac:picMkLst>
        </pc:picChg>
      </pc:sldChg>
      <pc:sldChg chg="addSp modSp mod modAnim">
        <pc:chgData name="Bala gopal reddy Peddireddy" userId="81ef03f998f071af" providerId="LiveId" clId="{64A72763-573C-44E1-B2C2-95A93D9B7402}" dt="2024-11-26T21:51:36.312" v="244"/>
        <pc:sldMkLst>
          <pc:docMk/>
          <pc:sldMk cId="1658596903" sldId="260"/>
        </pc:sldMkLst>
        <pc:picChg chg="mod modCrop">
          <ac:chgData name="Bala gopal reddy Peddireddy" userId="81ef03f998f071af" providerId="LiveId" clId="{64A72763-573C-44E1-B2C2-95A93D9B7402}" dt="2024-11-26T21:51:11.843" v="239" actId="732"/>
          <ac:picMkLst>
            <pc:docMk/>
            <pc:sldMk cId="1658596903" sldId="260"/>
            <ac:picMk id="5" creationId="{7370009D-7380-0707-2390-8B85BC090003}"/>
          </ac:picMkLst>
        </pc:picChg>
        <pc:picChg chg="add mod">
          <ac:chgData name="Bala gopal reddy Peddireddy" userId="81ef03f998f071af" providerId="LiveId" clId="{64A72763-573C-44E1-B2C2-95A93D9B7402}" dt="2024-11-26T21:06:17.214" v="57" actId="14100"/>
          <ac:picMkLst>
            <pc:docMk/>
            <pc:sldMk cId="1658596903" sldId="260"/>
            <ac:picMk id="7" creationId="{0EA72C91-162D-5F6C-66F3-7996469A5041}"/>
          </ac:picMkLst>
        </pc:picChg>
        <pc:picChg chg="add mod">
          <ac:chgData name="Bala gopal reddy Peddireddy" userId="81ef03f998f071af" providerId="LiveId" clId="{64A72763-573C-44E1-B2C2-95A93D9B7402}" dt="2024-11-26T21:51:31.470" v="243" actId="1076"/>
          <ac:picMkLst>
            <pc:docMk/>
            <pc:sldMk cId="1658596903" sldId="260"/>
            <ac:picMk id="9" creationId="{E6AD51A9-4C4C-784D-61C1-1C8B834B57B6}"/>
          </ac:picMkLst>
        </pc:picChg>
        <pc:picChg chg="add mod modCrop">
          <ac:chgData name="Bala gopal reddy Peddireddy" userId="81ef03f998f071af" providerId="LiveId" clId="{64A72763-573C-44E1-B2C2-95A93D9B7402}" dt="2024-11-26T21:51:27.181" v="242" actId="1076"/>
          <ac:picMkLst>
            <pc:docMk/>
            <pc:sldMk cId="1658596903" sldId="260"/>
            <ac:picMk id="10" creationId="{B2F3C79F-E77D-EA67-699A-CE3BB1D2B2A8}"/>
          </ac:picMkLst>
        </pc:picChg>
      </pc:sldChg>
      <pc:sldChg chg="addSp modSp mod modAnim">
        <pc:chgData name="Bala gopal reddy Peddireddy" userId="81ef03f998f071af" providerId="LiveId" clId="{64A72763-573C-44E1-B2C2-95A93D9B7402}" dt="2024-11-26T21:59:48.356" v="297" actId="108"/>
        <pc:sldMkLst>
          <pc:docMk/>
          <pc:sldMk cId="658038623" sldId="261"/>
        </pc:sldMkLst>
        <pc:spChg chg="mod">
          <ac:chgData name="Bala gopal reddy Peddireddy" userId="81ef03f998f071af" providerId="LiveId" clId="{64A72763-573C-44E1-B2C2-95A93D9B7402}" dt="2024-11-26T21:59:48.356" v="297" actId="108"/>
          <ac:spMkLst>
            <pc:docMk/>
            <pc:sldMk cId="658038623" sldId="261"/>
            <ac:spMk id="2" creationId="{0B57B8DB-00BE-1B41-B5E2-716FA72DD37B}"/>
          </ac:spMkLst>
        </pc:spChg>
        <pc:picChg chg="mod modCrop">
          <ac:chgData name="Bala gopal reddy Peddireddy" userId="81ef03f998f071af" providerId="LiveId" clId="{64A72763-573C-44E1-B2C2-95A93D9B7402}" dt="2024-11-26T21:50:13.124" v="229" actId="732"/>
          <ac:picMkLst>
            <pc:docMk/>
            <pc:sldMk cId="658038623" sldId="261"/>
            <ac:picMk id="5" creationId="{79421C00-EE37-C7C6-8D0C-6768C718FD5B}"/>
          </ac:picMkLst>
        </pc:picChg>
        <pc:picChg chg="add mod">
          <ac:chgData name="Bala gopal reddy Peddireddy" userId="81ef03f998f071af" providerId="LiveId" clId="{64A72763-573C-44E1-B2C2-95A93D9B7402}" dt="2024-11-26T21:50:29.643" v="233" actId="1076"/>
          <ac:picMkLst>
            <pc:docMk/>
            <pc:sldMk cId="658038623" sldId="261"/>
            <ac:picMk id="7" creationId="{E398F5BC-9EE2-FD5E-7F12-AAAD42C39742}"/>
          </ac:picMkLst>
        </pc:picChg>
        <pc:picChg chg="add mod">
          <ac:chgData name="Bala gopal reddy Peddireddy" userId="81ef03f998f071af" providerId="LiveId" clId="{64A72763-573C-44E1-B2C2-95A93D9B7402}" dt="2024-11-26T21:50:51.633" v="236" actId="1076"/>
          <ac:picMkLst>
            <pc:docMk/>
            <pc:sldMk cId="658038623" sldId="261"/>
            <ac:picMk id="9" creationId="{1DB06307-6897-0D56-7989-D9D00E65E34B}"/>
          </ac:picMkLst>
        </pc:picChg>
        <pc:picChg chg="add mod modCrop">
          <ac:chgData name="Bala gopal reddy Peddireddy" userId="81ef03f998f071af" providerId="LiveId" clId="{64A72763-573C-44E1-B2C2-95A93D9B7402}" dt="2024-11-26T21:50:21.292" v="230" actId="1076"/>
          <ac:picMkLst>
            <pc:docMk/>
            <pc:sldMk cId="658038623" sldId="261"/>
            <ac:picMk id="10" creationId="{4950F0EE-671A-7527-1D1F-AB5D4B337335}"/>
          </ac:picMkLst>
        </pc:picChg>
      </pc:sldChg>
      <pc:sldChg chg="addSp modSp mod modAnim">
        <pc:chgData name="Bala gopal reddy Peddireddy" userId="81ef03f998f071af" providerId="LiveId" clId="{64A72763-573C-44E1-B2C2-95A93D9B7402}" dt="2024-11-26T22:00:15.294" v="298" actId="108"/>
        <pc:sldMkLst>
          <pc:docMk/>
          <pc:sldMk cId="3956595506" sldId="262"/>
        </pc:sldMkLst>
        <pc:spChg chg="mod">
          <ac:chgData name="Bala gopal reddy Peddireddy" userId="81ef03f998f071af" providerId="LiveId" clId="{64A72763-573C-44E1-B2C2-95A93D9B7402}" dt="2024-11-26T22:00:15.294" v="298" actId="108"/>
          <ac:spMkLst>
            <pc:docMk/>
            <pc:sldMk cId="3956595506" sldId="262"/>
            <ac:spMk id="2" creationId="{6CC8B378-7DB6-875B-D2EB-EFAF96A64BE8}"/>
          </ac:spMkLst>
        </pc:spChg>
        <pc:picChg chg="mod modCrop">
          <ac:chgData name="Bala gopal reddy Peddireddy" userId="81ef03f998f071af" providerId="LiveId" clId="{64A72763-573C-44E1-B2C2-95A93D9B7402}" dt="2024-11-26T21:52:08.110" v="247" actId="732"/>
          <ac:picMkLst>
            <pc:docMk/>
            <pc:sldMk cId="3956595506" sldId="262"/>
            <ac:picMk id="5" creationId="{FB9B0DE3-472E-8D49-824B-914A55D9694C}"/>
          </ac:picMkLst>
        </pc:picChg>
        <pc:picChg chg="add mod">
          <ac:chgData name="Bala gopal reddy Peddireddy" userId="81ef03f998f071af" providerId="LiveId" clId="{64A72763-573C-44E1-B2C2-95A93D9B7402}" dt="2024-11-26T21:52:13.470" v="248" actId="1076"/>
          <ac:picMkLst>
            <pc:docMk/>
            <pc:sldMk cId="3956595506" sldId="262"/>
            <ac:picMk id="7" creationId="{9623C04C-1326-2193-6EA5-D0214D795CD3}"/>
          </ac:picMkLst>
        </pc:picChg>
        <pc:picChg chg="add mod">
          <ac:chgData name="Bala gopal reddy Peddireddy" userId="81ef03f998f071af" providerId="LiveId" clId="{64A72763-573C-44E1-B2C2-95A93D9B7402}" dt="2024-11-26T21:52:15.793" v="249" actId="1076"/>
          <ac:picMkLst>
            <pc:docMk/>
            <pc:sldMk cId="3956595506" sldId="262"/>
            <ac:picMk id="9" creationId="{C646F2E9-E797-AE10-A460-6D268D86E8C0}"/>
          </ac:picMkLst>
        </pc:picChg>
        <pc:picChg chg="add mod modCrop">
          <ac:chgData name="Bala gopal reddy Peddireddy" userId="81ef03f998f071af" providerId="LiveId" clId="{64A72763-573C-44E1-B2C2-95A93D9B7402}" dt="2024-11-26T21:52:00.134" v="246" actId="732"/>
          <ac:picMkLst>
            <pc:docMk/>
            <pc:sldMk cId="3956595506" sldId="262"/>
            <ac:picMk id="10" creationId="{085F9109-0906-FE13-CDDE-DEDB18A3E8F3}"/>
          </ac:picMkLst>
        </pc:picChg>
      </pc:sldChg>
      <pc:sldChg chg="addSp delSp modSp mod modClrScheme modAnim chgLayout">
        <pc:chgData name="Bala gopal reddy Peddireddy" userId="81ef03f998f071af" providerId="LiveId" clId="{64A72763-573C-44E1-B2C2-95A93D9B7402}" dt="2024-11-26T22:48:16.662" v="639" actId="1036"/>
        <pc:sldMkLst>
          <pc:docMk/>
          <pc:sldMk cId="2392451458" sldId="263"/>
        </pc:sldMkLst>
        <pc:spChg chg="mod ord">
          <ac:chgData name="Bala gopal reddy Peddireddy" userId="81ef03f998f071af" providerId="LiveId" clId="{64A72763-573C-44E1-B2C2-95A93D9B7402}" dt="2024-11-26T22:41:00.285" v="577"/>
          <ac:spMkLst>
            <pc:docMk/>
            <pc:sldMk cId="2392451458" sldId="263"/>
            <ac:spMk id="2" creationId="{9BD6A52A-A219-2170-D9F5-053A41C0E147}"/>
          </ac:spMkLst>
        </pc:spChg>
        <pc:spChg chg="del mod ord">
          <ac:chgData name="Bala gopal reddy Peddireddy" userId="81ef03f998f071af" providerId="LiveId" clId="{64A72763-573C-44E1-B2C2-95A93D9B7402}" dt="2024-11-26T21:30:57.096" v="210" actId="478"/>
          <ac:spMkLst>
            <pc:docMk/>
            <pc:sldMk cId="2392451458" sldId="263"/>
            <ac:spMk id="3" creationId="{E43485ED-D63F-3D42-ACBF-66C85B50332D}"/>
          </ac:spMkLst>
        </pc:spChg>
        <pc:spChg chg="add mod">
          <ac:chgData name="Bala gopal reddy Peddireddy" userId="81ef03f998f071af" providerId="LiveId" clId="{64A72763-573C-44E1-B2C2-95A93D9B7402}" dt="2024-11-26T22:48:16.662" v="639" actId="1036"/>
          <ac:spMkLst>
            <pc:docMk/>
            <pc:sldMk cId="2392451458" sldId="263"/>
            <ac:spMk id="8" creationId="{27C0446A-3FE8-B054-89F2-5C3DF17E39BF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9" creationId="{099B7AF6-31F1-267E-0C22-CCE27B5D6FF4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0" creationId="{CBA81614-4154-D40A-9037-7FFD10E08FDE}"/>
          </ac:spMkLst>
        </pc:spChg>
        <pc:spChg chg="add mod">
          <ac:chgData name="Bala gopal reddy Peddireddy" userId="81ef03f998f071af" providerId="LiveId" clId="{64A72763-573C-44E1-B2C2-95A93D9B7402}" dt="2024-11-26T21:30:21.709" v="204"/>
          <ac:spMkLst>
            <pc:docMk/>
            <pc:sldMk cId="2392451458" sldId="263"/>
            <ac:spMk id="11" creationId="{75925288-341C-BF21-D256-8B4253583A0F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2" creationId="{C9103FE8-4C3A-6588-DA0E-5D7E660E8434}"/>
          </ac:spMkLst>
        </pc:spChg>
        <pc:spChg chg="add del mod">
          <ac:chgData name="Bala gopal reddy Peddireddy" userId="81ef03f998f071af" providerId="LiveId" clId="{64A72763-573C-44E1-B2C2-95A93D9B7402}" dt="2024-11-26T21:31:00.835" v="211" actId="478"/>
          <ac:spMkLst>
            <pc:docMk/>
            <pc:sldMk cId="2392451458" sldId="263"/>
            <ac:spMk id="14" creationId="{201BA922-8AD1-C04E-3A55-7E5A6D27DD48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5" creationId="{25AE98F2-3816-A3E7-A621-744A7B31BBC0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6" creationId="{411524F0-DF6B-6DA1-8276-509AB06DAB1B}"/>
          </ac:spMkLst>
        </pc:spChg>
        <pc:spChg chg="add mod or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7" creationId="{613B42A1-95DA-BE6A-FBC3-B7FE94ABDE5B}"/>
          </ac:spMkLst>
        </pc:spChg>
        <pc:spChg chg="add mod or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8" creationId="{79C11259-7577-EE58-EB88-5F19919D820C}"/>
          </ac:spMkLst>
        </pc:spChg>
        <pc:spChg chg="add mod or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19" creationId="{A1A1CED0-0E36-76FC-E2D0-ECED9BFE6916}"/>
          </ac:spMkLst>
        </pc:spChg>
        <pc:spChg chg="add mod or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20" creationId="{CE33073E-1BA6-1B35-B6A3-63D04A160E30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25" creationId="{FD4A4F0D-EC29-9A4F-FF88-802E57B022A2}"/>
          </ac:spMkLst>
        </pc:spChg>
        <pc:spChg chg="add mod">
          <ac:chgData name="Bala gopal reddy Peddireddy" userId="81ef03f998f071af" providerId="LiveId" clId="{64A72763-573C-44E1-B2C2-95A93D9B7402}" dt="2024-11-26T22:40:44.190" v="575" actId="1035"/>
          <ac:spMkLst>
            <pc:docMk/>
            <pc:sldMk cId="2392451458" sldId="263"/>
            <ac:spMk id="26" creationId="{1A279424-9262-DC7D-93B6-21637918B4B3}"/>
          </ac:spMkLst>
        </pc:spChg>
        <pc:picChg chg="add mod">
          <ac:chgData name="Bala gopal reddy Peddireddy" userId="81ef03f998f071af" providerId="LiveId" clId="{64A72763-573C-44E1-B2C2-95A93D9B7402}" dt="2024-11-26T22:40:44.190" v="575" actId="1035"/>
          <ac:picMkLst>
            <pc:docMk/>
            <pc:sldMk cId="2392451458" sldId="263"/>
            <ac:picMk id="5" creationId="{419B62CA-4801-4DB2-C5EB-089284566C53}"/>
          </ac:picMkLst>
        </pc:picChg>
        <pc:picChg chg="add mod">
          <ac:chgData name="Bala gopal reddy Peddireddy" userId="81ef03f998f071af" providerId="LiveId" clId="{64A72763-573C-44E1-B2C2-95A93D9B7402}" dt="2024-11-26T22:40:44.190" v="575" actId="1035"/>
          <ac:picMkLst>
            <pc:docMk/>
            <pc:sldMk cId="2392451458" sldId="263"/>
            <ac:picMk id="7" creationId="{CB2073DD-A830-4001-AD92-11C1660AAE84}"/>
          </ac:picMkLst>
        </pc:picChg>
        <pc:picChg chg="add mod modCrop">
          <ac:chgData name="Bala gopal reddy Peddireddy" userId="81ef03f998f071af" providerId="LiveId" clId="{64A72763-573C-44E1-B2C2-95A93D9B7402}" dt="2024-11-26T22:40:44.190" v="575" actId="1035"/>
          <ac:picMkLst>
            <pc:docMk/>
            <pc:sldMk cId="2392451458" sldId="263"/>
            <ac:picMk id="22" creationId="{AB8F188C-D15B-2558-9E03-1BE092080DD2}"/>
          </ac:picMkLst>
        </pc:picChg>
        <pc:picChg chg="add mod">
          <ac:chgData name="Bala gopal reddy Peddireddy" userId="81ef03f998f071af" providerId="LiveId" clId="{64A72763-573C-44E1-B2C2-95A93D9B7402}" dt="2024-11-26T22:40:44.190" v="575" actId="1035"/>
          <ac:picMkLst>
            <pc:docMk/>
            <pc:sldMk cId="2392451458" sldId="263"/>
            <ac:picMk id="24" creationId="{9332370F-A7DA-305E-B935-0C2767AA47E0}"/>
          </ac:picMkLst>
        </pc:picChg>
      </pc:sldChg>
      <pc:sldChg chg="addSp delSp modSp mod">
        <pc:chgData name="Bala gopal reddy Peddireddy" userId="81ef03f998f071af" providerId="LiveId" clId="{64A72763-573C-44E1-B2C2-95A93D9B7402}" dt="2024-11-26T22:00:42.315" v="302" actId="108"/>
        <pc:sldMkLst>
          <pc:docMk/>
          <pc:sldMk cId="3959623436" sldId="265"/>
        </pc:sldMkLst>
        <pc:spChg chg="mod">
          <ac:chgData name="Bala gopal reddy Peddireddy" userId="81ef03f998f071af" providerId="LiveId" clId="{64A72763-573C-44E1-B2C2-95A93D9B7402}" dt="2024-11-26T22:00:42.315" v="302" actId="108"/>
          <ac:spMkLst>
            <pc:docMk/>
            <pc:sldMk cId="3959623436" sldId="265"/>
            <ac:spMk id="2" creationId="{E9BDB84C-A5CC-6C26-47B9-479AB772D0CA}"/>
          </ac:spMkLst>
        </pc:spChg>
        <pc:spChg chg="del">
          <ac:chgData name="Bala gopal reddy Peddireddy" userId="81ef03f998f071af" providerId="LiveId" clId="{64A72763-573C-44E1-B2C2-95A93D9B7402}" dt="2024-11-26T21:12:48.551" v="66" actId="26606"/>
          <ac:spMkLst>
            <pc:docMk/>
            <pc:sldMk cId="3959623436" sldId="265"/>
            <ac:spMk id="3" creationId="{BAC8E696-BCBA-C8C7-5C86-8C0E7BAF8650}"/>
          </ac:spMkLst>
        </pc:spChg>
        <pc:graphicFrameChg chg="add">
          <ac:chgData name="Bala gopal reddy Peddireddy" userId="81ef03f998f071af" providerId="LiveId" clId="{64A72763-573C-44E1-B2C2-95A93D9B7402}" dt="2024-11-26T21:12:48.551" v="66" actId="26606"/>
          <ac:graphicFrameMkLst>
            <pc:docMk/>
            <pc:sldMk cId="3959623436" sldId="265"/>
            <ac:graphicFrameMk id="5" creationId="{618F719C-0F00-ABA7-D3A5-1C6B17913A58}"/>
          </ac:graphicFrameMkLst>
        </pc:graphicFrameChg>
      </pc:sldChg>
      <pc:sldChg chg="addSp modSp mod setBg">
        <pc:chgData name="Bala gopal reddy Peddireddy" userId="81ef03f998f071af" providerId="LiveId" clId="{64A72763-573C-44E1-B2C2-95A93D9B7402}" dt="2024-11-26T22:19:57.994" v="532" actId="14100"/>
        <pc:sldMkLst>
          <pc:docMk/>
          <pc:sldMk cId="1754716585" sldId="266"/>
        </pc:sldMkLst>
        <pc:spChg chg="mod">
          <ac:chgData name="Bala gopal reddy Peddireddy" userId="81ef03f998f071af" providerId="LiveId" clId="{64A72763-573C-44E1-B2C2-95A93D9B7402}" dt="2024-11-26T22:01:27.956" v="307" actId="947"/>
          <ac:spMkLst>
            <pc:docMk/>
            <pc:sldMk cId="1754716585" sldId="266"/>
            <ac:spMk id="2" creationId="{05491727-88F6-371F-B0BF-476BB5D1CCF3}"/>
          </ac:spMkLst>
        </pc:spChg>
        <pc:spChg chg="mod ord">
          <ac:chgData name="Bala gopal reddy Peddireddy" userId="81ef03f998f071af" providerId="LiveId" clId="{64A72763-573C-44E1-B2C2-95A93D9B7402}" dt="2024-11-26T22:19:57.994" v="532" actId="14100"/>
          <ac:spMkLst>
            <pc:docMk/>
            <pc:sldMk cId="1754716585" sldId="266"/>
            <ac:spMk id="3" creationId="{A0C7A9B9-D0DC-FB27-9633-23078DFC2636}"/>
          </ac:spMkLst>
        </pc:spChg>
        <pc:picChg chg="add mod">
          <ac:chgData name="Bala gopal reddy Peddireddy" userId="81ef03f998f071af" providerId="LiveId" clId="{64A72763-573C-44E1-B2C2-95A93D9B7402}" dt="2024-11-26T21:14:58.367" v="69" actId="26606"/>
          <ac:picMkLst>
            <pc:docMk/>
            <pc:sldMk cId="1754716585" sldId="266"/>
            <ac:picMk id="7" creationId="{9530EF13-2DF6-4F33-3EC0-2269043B6029}"/>
          </ac:picMkLst>
        </pc:picChg>
      </pc:sldChg>
      <pc:sldChg chg="addSp delSp modSp add mod delAnim modAnim">
        <pc:chgData name="Bala gopal reddy Peddireddy" userId="81ef03f998f071af" providerId="LiveId" clId="{64A72763-573C-44E1-B2C2-95A93D9B7402}" dt="2024-11-26T23:07:21.094" v="736" actId="339"/>
        <pc:sldMkLst>
          <pc:docMk/>
          <pc:sldMk cId="1257151390" sldId="267"/>
        </pc:sldMkLst>
        <pc:spChg chg="mod">
          <ac:chgData name="Bala gopal reddy Peddireddy" userId="81ef03f998f071af" providerId="LiveId" clId="{64A72763-573C-44E1-B2C2-95A93D9B7402}" dt="2024-11-26T22:47:33.152" v="629"/>
          <ac:spMkLst>
            <pc:docMk/>
            <pc:sldMk cId="1257151390" sldId="267"/>
            <ac:spMk id="2" creationId="{EC195717-743B-36CE-88F1-EC5DA91BFFD8}"/>
          </ac:spMkLst>
        </pc:spChg>
        <pc:spChg chg="mod">
          <ac:chgData name="Bala gopal reddy Peddireddy" userId="81ef03f998f071af" providerId="LiveId" clId="{64A72763-573C-44E1-B2C2-95A93D9B7402}" dt="2024-11-26T22:47:53.999" v="631"/>
          <ac:spMkLst>
            <pc:docMk/>
            <pc:sldMk cId="1257151390" sldId="267"/>
            <ac:spMk id="8" creationId="{4CB8DAE2-7E28-BFF4-1DC8-8966AD7AF8C4}"/>
          </ac:spMkLst>
        </pc:spChg>
        <pc:spChg chg="mod">
          <ac:chgData name="Bala gopal reddy Peddireddy" userId="81ef03f998f071af" providerId="LiveId" clId="{64A72763-573C-44E1-B2C2-95A93D9B7402}" dt="2024-11-26T22:53:28.362" v="691"/>
          <ac:spMkLst>
            <pc:docMk/>
            <pc:sldMk cId="1257151390" sldId="267"/>
            <ac:spMk id="9" creationId="{A9798251-6BF1-3FDB-F61E-2B259F3252D4}"/>
          </ac:spMkLst>
        </pc:spChg>
        <pc:spChg chg="mod">
          <ac:chgData name="Bala gopal reddy Peddireddy" userId="81ef03f998f071af" providerId="LiveId" clId="{64A72763-573C-44E1-B2C2-95A93D9B7402}" dt="2024-11-26T22:50:27.542" v="665" actId="1076"/>
          <ac:spMkLst>
            <pc:docMk/>
            <pc:sldMk cId="1257151390" sldId="267"/>
            <ac:spMk id="10" creationId="{BB52E84A-289F-9CBB-24DF-82FEA4562D81}"/>
          </ac:spMkLst>
        </pc:spChg>
        <pc:spChg chg="add del">
          <ac:chgData name="Bala gopal reddy Peddireddy" userId="81ef03f998f071af" providerId="LiveId" clId="{64A72763-573C-44E1-B2C2-95A93D9B7402}" dt="2024-11-26T22:52:06.455" v="681" actId="11529"/>
          <ac:spMkLst>
            <pc:docMk/>
            <pc:sldMk cId="1257151390" sldId="267"/>
            <ac:spMk id="11" creationId="{8E219004-5A5B-770B-C319-858288C584BE}"/>
          </ac:spMkLst>
        </pc:spChg>
        <pc:spChg chg="mod">
          <ac:chgData name="Bala gopal reddy Peddireddy" userId="81ef03f998f071af" providerId="LiveId" clId="{64A72763-573C-44E1-B2C2-95A93D9B7402}" dt="2024-11-26T22:51:40.753" v="679" actId="20577"/>
          <ac:spMkLst>
            <pc:docMk/>
            <pc:sldMk cId="1257151390" sldId="267"/>
            <ac:spMk id="12" creationId="{1735824B-024A-AC81-4429-5C9C9F84A854}"/>
          </ac:spMkLst>
        </pc:spChg>
        <pc:spChg chg="add mod">
          <ac:chgData name="Bala gopal reddy Peddireddy" userId="81ef03f998f071af" providerId="LiveId" clId="{64A72763-573C-44E1-B2C2-95A93D9B7402}" dt="2024-11-26T22:53:06.579" v="690" actId="207"/>
          <ac:spMkLst>
            <pc:docMk/>
            <pc:sldMk cId="1257151390" sldId="267"/>
            <ac:spMk id="13" creationId="{5032F6E2-EF2F-8BA3-3CE1-F15EC56E632A}"/>
          </ac:spMkLst>
        </pc:spChg>
        <pc:spChg chg="add mod">
          <ac:chgData name="Bala gopal reddy Peddireddy" userId="81ef03f998f071af" providerId="LiveId" clId="{64A72763-573C-44E1-B2C2-95A93D9B7402}" dt="2024-11-26T23:07:21.094" v="736" actId="339"/>
          <ac:spMkLst>
            <pc:docMk/>
            <pc:sldMk cId="1257151390" sldId="267"/>
            <ac:spMk id="14" creationId="{384AF652-AFBA-DF86-0C38-240B6D719C47}"/>
          </ac:spMkLst>
        </pc:spChg>
        <pc:spChg chg="del">
          <ac:chgData name="Bala gopal reddy Peddireddy" userId="81ef03f998f071af" providerId="LiveId" clId="{64A72763-573C-44E1-B2C2-95A93D9B7402}" dt="2024-11-26T22:48:43.116" v="640" actId="478"/>
          <ac:spMkLst>
            <pc:docMk/>
            <pc:sldMk cId="1257151390" sldId="267"/>
            <ac:spMk id="15" creationId="{BF073EAD-6512-3CF1-060A-7EF215DEC181}"/>
          </ac:spMkLst>
        </pc:spChg>
        <pc:spChg chg="del mod">
          <ac:chgData name="Bala gopal reddy Peddireddy" userId="81ef03f998f071af" providerId="LiveId" clId="{64A72763-573C-44E1-B2C2-95A93D9B7402}" dt="2024-11-26T22:48:50.029" v="643" actId="478"/>
          <ac:spMkLst>
            <pc:docMk/>
            <pc:sldMk cId="1257151390" sldId="267"/>
            <ac:spMk id="16" creationId="{6D9B77C8-2D02-CB95-0006-92A7D0955945}"/>
          </ac:spMkLst>
        </pc:spChg>
        <pc:spChg chg="mod">
          <ac:chgData name="Bala gopal reddy Peddireddy" userId="81ef03f998f071af" providerId="LiveId" clId="{64A72763-573C-44E1-B2C2-95A93D9B7402}" dt="2024-11-26T22:52:48.215" v="688" actId="14100"/>
          <ac:spMkLst>
            <pc:docMk/>
            <pc:sldMk cId="1257151390" sldId="267"/>
            <ac:spMk id="25" creationId="{2D576CFD-1679-E45A-0E48-4E597527D45C}"/>
          </ac:spMkLst>
        </pc:spChg>
        <pc:spChg chg="del">
          <ac:chgData name="Bala gopal reddy Peddireddy" userId="81ef03f998f071af" providerId="LiveId" clId="{64A72763-573C-44E1-B2C2-95A93D9B7402}" dt="2024-11-26T22:48:45.285" v="641" actId="478"/>
          <ac:spMkLst>
            <pc:docMk/>
            <pc:sldMk cId="1257151390" sldId="267"/>
            <ac:spMk id="26" creationId="{FA7D3DB0-9AD4-F72F-D9B8-2C7CC4856EFC}"/>
          </ac:spMkLst>
        </pc:spChg>
        <pc:picChg chg="add mod modCrop">
          <ac:chgData name="Bala gopal reddy Peddireddy" userId="81ef03f998f071af" providerId="LiveId" clId="{64A72763-573C-44E1-B2C2-95A93D9B7402}" dt="2024-11-26T22:49:57.299" v="662" actId="1076"/>
          <ac:picMkLst>
            <pc:docMk/>
            <pc:sldMk cId="1257151390" sldId="267"/>
            <ac:picMk id="3" creationId="{8C0DE3E3-70EC-FB2E-8586-424BE25752B3}"/>
          </ac:picMkLst>
        </pc:picChg>
        <pc:picChg chg="add mod modCrop">
          <ac:chgData name="Bala gopal reddy Peddireddy" userId="81ef03f998f071af" providerId="LiveId" clId="{64A72763-573C-44E1-B2C2-95A93D9B7402}" dt="2024-11-26T22:49:46.800" v="659" actId="1076"/>
          <ac:picMkLst>
            <pc:docMk/>
            <pc:sldMk cId="1257151390" sldId="267"/>
            <ac:picMk id="4" creationId="{817B83A1-8699-EA4C-3BEB-90AB8C93D768}"/>
          </ac:picMkLst>
        </pc:picChg>
        <pc:picChg chg="del">
          <ac:chgData name="Bala gopal reddy Peddireddy" userId="81ef03f998f071af" providerId="LiveId" clId="{64A72763-573C-44E1-B2C2-95A93D9B7402}" dt="2024-11-26T22:50:29.186" v="666" actId="478"/>
          <ac:picMkLst>
            <pc:docMk/>
            <pc:sldMk cId="1257151390" sldId="267"/>
            <ac:picMk id="5" creationId="{E3C9731D-61E4-2659-FFFB-37FC7E2BBCF1}"/>
          </ac:picMkLst>
        </pc:picChg>
        <pc:picChg chg="add mod">
          <ac:chgData name="Bala gopal reddy Peddireddy" userId="81ef03f998f071af" providerId="LiveId" clId="{64A72763-573C-44E1-B2C2-95A93D9B7402}" dt="2024-11-26T22:50:49.525" v="673" actId="1076"/>
          <ac:picMkLst>
            <pc:docMk/>
            <pc:sldMk cId="1257151390" sldId="267"/>
            <ac:picMk id="6" creationId="{94AB1D39-7104-1735-5E65-574FE6E679E0}"/>
          </ac:picMkLst>
        </pc:picChg>
        <pc:picChg chg="del">
          <ac:chgData name="Bala gopal reddy Peddireddy" userId="81ef03f998f071af" providerId="LiveId" clId="{64A72763-573C-44E1-B2C2-95A93D9B7402}" dt="2024-11-26T22:56:52.756" v="692" actId="478"/>
          <ac:picMkLst>
            <pc:docMk/>
            <pc:sldMk cId="1257151390" sldId="267"/>
            <ac:picMk id="7" creationId="{B2265581-8DD9-D0F7-AB99-1993491CB97F}"/>
          </ac:picMkLst>
        </pc:picChg>
        <pc:picChg chg="mod">
          <ac:chgData name="Bala gopal reddy Peddireddy" userId="81ef03f998f071af" providerId="LiveId" clId="{64A72763-573C-44E1-B2C2-95A93D9B7402}" dt="2024-11-26T22:52:43.380" v="687" actId="1076"/>
          <ac:picMkLst>
            <pc:docMk/>
            <pc:sldMk cId="1257151390" sldId="267"/>
            <ac:picMk id="22" creationId="{5B6A8255-69A5-E766-5CEC-20ED81771CEB}"/>
          </ac:picMkLst>
        </pc:picChg>
      </pc:sldChg>
      <pc:sldChg chg="addSp delSp modSp new mod modClrScheme chgLayout">
        <pc:chgData name="Bala gopal reddy Peddireddy" userId="81ef03f998f071af" providerId="LiveId" clId="{64A72763-573C-44E1-B2C2-95A93D9B7402}" dt="2024-11-26T23:14:43.252" v="776" actId="255"/>
        <pc:sldMkLst>
          <pc:docMk/>
          <pc:sldMk cId="921159524" sldId="268"/>
        </pc:sldMkLst>
        <pc:spChg chg="del">
          <ac:chgData name="Bala gopal reddy Peddireddy" userId="81ef03f998f071af" providerId="LiveId" clId="{64A72763-573C-44E1-B2C2-95A93D9B7402}" dt="2024-11-26T23:08:38.249" v="740" actId="700"/>
          <ac:spMkLst>
            <pc:docMk/>
            <pc:sldMk cId="921159524" sldId="268"/>
            <ac:spMk id="2" creationId="{C712098E-3D14-1737-F04E-7C3AB12D113E}"/>
          </ac:spMkLst>
        </pc:spChg>
        <pc:spChg chg="del">
          <ac:chgData name="Bala gopal reddy Peddireddy" userId="81ef03f998f071af" providerId="LiveId" clId="{64A72763-573C-44E1-B2C2-95A93D9B7402}" dt="2024-11-26T23:08:38.249" v="740" actId="700"/>
          <ac:spMkLst>
            <pc:docMk/>
            <pc:sldMk cId="921159524" sldId="268"/>
            <ac:spMk id="3" creationId="{3976F722-EA97-0D03-B13C-91B15D377E38}"/>
          </ac:spMkLst>
        </pc:spChg>
        <pc:spChg chg="add mod">
          <ac:chgData name="Bala gopal reddy Peddireddy" userId="81ef03f998f071af" providerId="LiveId" clId="{64A72763-573C-44E1-B2C2-95A93D9B7402}" dt="2024-11-26T23:14:43.252" v="776" actId="255"/>
          <ac:spMkLst>
            <pc:docMk/>
            <pc:sldMk cId="921159524" sldId="268"/>
            <ac:spMk id="8" creationId="{B2E9C6D8-8729-6661-3029-11EB931CA525}"/>
          </ac:spMkLst>
        </pc:spChg>
        <pc:picChg chg="add del">
          <ac:chgData name="Bala gopal reddy Peddireddy" userId="81ef03f998f071af" providerId="LiveId" clId="{64A72763-573C-44E1-B2C2-95A93D9B7402}" dt="2024-11-26T23:10:20.857" v="742" actId="478"/>
          <ac:picMkLst>
            <pc:docMk/>
            <pc:sldMk cId="921159524" sldId="268"/>
            <ac:picMk id="5" creationId="{D8AA7E46-B05A-AFED-D2F4-A820D9BEEC67}"/>
          </ac:picMkLst>
        </pc:picChg>
        <pc:picChg chg="add mod modCrop">
          <ac:chgData name="Bala gopal reddy Peddireddy" userId="81ef03f998f071af" providerId="LiveId" clId="{64A72763-573C-44E1-B2C2-95A93D9B7402}" dt="2024-11-26T23:13:57.297" v="771" actId="14100"/>
          <ac:picMkLst>
            <pc:docMk/>
            <pc:sldMk cId="921159524" sldId="268"/>
            <ac:picMk id="7" creationId="{FF4DDC23-AE5B-D5BA-72FD-8676A55806BE}"/>
          </ac:picMkLst>
        </pc:picChg>
      </pc:sldChg>
      <pc:sldChg chg="add del">
        <pc:chgData name="Bala gopal reddy Peddireddy" userId="81ef03f998f071af" providerId="LiveId" clId="{64A72763-573C-44E1-B2C2-95A93D9B7402}" dt="2024-11-26T23:06:18.655" v="732" actId="47"/>
        <pc:sldMkLst>
          <pc:docMk/>
          <pc:sldMk cId="1329149856" sldId="268"/>
        </pc:sldMkLst>
      </pc:sldChg>
      <pc:sldChg chg="new del">
        <pc:chgData name="Bala gopal reddy Peddireddy" userId="81ef03f998f071af" providerId="LiveId" clId="{64A72763-573C-44E1-B2C2-95A93D9B7402}" dt="2024-11-26T23:08:29.483" v="739" actId="680"/>
        <pc:sldMkLst>
          <pc:docMk/>
          <pc:sldMk cId="3976141958" sldId="26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B6C6C-2A4F-4782-B7BE-25B784F87A2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5B897-F7F6-40C9-8872-9BDA03F3D4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Medical Diagnosis:</a:t>
          </a:r>
          <a:r>
            <a:rPr lang="en-US"/>
            <a:t> A model recommending unsafe treatments.</a:t>
          </a:r>
        </a:p>
      </dgm:t>
    </dgm:pt>
    <dgm:pt modelId="{9B1381B1-C319-4F0E-81E8-95387BF762E0}" type="parTrans" cxnId="{8E1AEABF-CB5B-48E9-B418-19EFA3BC2426}">
      <dgm:prSet/>
      <dgm:spPr/>
      <dgm:t>
        <a:bodyPr/>
        <a:lstStyle/>
        <a:p>
          <a:endParaRPr lang="en-US"/>
        </a:p>
      </dgm:t>
    </dgm:pt>
    <dgm:pt modelId="{2765EF68-1B60-4B7D-AB0B-FA08B927241F}" type="sibTrans" cxnId="{8E1AEABF-CB5B-48E9-B418-19EFA3BC2426}">
      <dgm:prSet/>
      <dgm:spPr/>
      <dgm:t>
        <a:bodyPr/>
        <a:lstStyle/>
        <a:p>
          <a:endParaRPr lang="en-US"/>
        </a:p>
      </dgm:t>
    </dgm:pt>
    <dgm:pt modelId="{DF06DAD3-6009-4644-AFA9-7724515A1D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Legal Advice:</a:t>
          </a:r>
          <a:r>
            <a:rPr lang="en-US"/>
            <a:t> Fabricated laws or precedents.</a:t>
          </a:r>
        </a:p>
      </dgm:t>
    </dgm:pt>
    <dgm:pt modelId="{5A96A6B1-DFDB-4EF4-8B19-F86043D9892C}" type="parTrans" cxnId="{DE01BBAF-1E2A-4EE6-A2BA-25E05F5B836E}">
      <dgm:prSet/>
      <dgm:spPr/>
      <dgm:t>
        <a:bodyPr/>
        <a:lstStyle/>
        <a:p>
          <a:endParaRPr lang="en-US"/>
        </a:p>
      </dgm:t>
    </dgm:pt>
    <dgm:pt modelId="{E83786FC-FC26-4F6D-A86C-F1C2AE015A17}" type="sibTrans" cxnId="{DE01BBAF-1E2A-4EE6-A2BA-25E05F5B836E}">
      <dgm:prSet/>
      <dgm:spPr/>
      <dgm:t>
        <a:bodyPr/>
        <a:lstStyle/>
        <a:p>
          <a:endParaRPr lang="en-US"/>
        </a:p>
      </dgm:t>
    </dgm:pt>
    <dgm:pt modelId="{DA41BBE4-018E-4E7E-9AAC-07E868455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Education:</a:t>
          </a:r>
          <a:r>
            <a:rPr lang="en-US"/>
            <a:t> Incorrect historical facts or scientific data.</a:t>
          </a:r>
        </a:p>
      </dgm:t>
    </dgm:pt>
    <dgm:pt modelId="{47DE905B-3E4B-47BE-8192-85655FF1FEF2}" type="parTrans" cxnId="{BECE44B0-DD68-4A46-9363-DDD228050AD2}">
      <dgm:prSet/>
      <dgm:spPr/>
      <dgm:t>
        <a:bodyPr/>
        <a:lstStyle/>
        <a:p>
          <a:endParaRPr lang="en-US"/>
        </a:p>
      </dgm:t>
    </dgm:pt>
    <dgm:pt modelId="{BE8DB39B-BD21-490E-9BF6-AFF1CB398CCE}" type="sibTrans" cxnId="{BECE44B0-DD68-4A46-9363-DDD228050AD2}">
      <dgm:prSet/>
      <dgm:spPr/>
      <dgm:t>
        <a:bodyPr/>
        <a:lstStyle/>
        <a:p>
          <a:endParaRPr lang="en-US"/>
        </a:p>
      </dgm:t>
    </dgm:pt>
    <dgm:pt modelId="{3D37FC6F-C2DE-48EE-8F7A-256B07916D7F}" type="pres">
      <dgm:prSet presAssocID="{FFEB6C6C-2A4F-4782-B7BE-25B784F87A23}" presName="root" presStyleCnt="0">
        <dgm:presLayoutVars>
          <dgm:dir/>
          <dgm:resizeHandles val="exact"/>
        </dgm:presLayoutVars>
      </dgm:prSet>
      <dgm:spPr/>
    </dgm:pt>
    <dgm:pt modelId="{0E2F1C7B-41E3-46E7-8576-7C490A3D640D}" type="pres">
      <dgm:prSet presAssocID="{C805B897-F7F6-40C9-8872-9BDA03F3D4EF}" presName="compNode" presStyleCnt="0"/>
      <dgm:spPr/>
    </dgm:pt>
    <dgm:pt modelId="{668D5C54-BB04-43BD-86B2-8EFA2D241C12}" type="pres">
      <dgm:prSet presAssocID="{C805B897-F7F6-40C9-8872-9BDA03F3D4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B2368A1A-9FBE-461F-A397-9B849C1C53C6}" type="pres">
      <dgm:prSet presAssocID="{C805B897-F7F6-40C9-8872-9BDA03F3D4EF}" presName="spaceRect" presStyleCnt="0"/>
      <dgm:spPr/>
    </dgm:pt>
    <dgm:pt modelId="{E583DDA1-68E1-4749-A389-5595FCCB4A1F}" type="pres">
      <dgm:prSet presAssocID="{C805B897-F7F6-40C9-8872-9BDA03F3D4EF}" presName="textRect" presStyleLbl="revTx" presStyleIdx="0" presStyleCnt="3">
        <dgm:presLayoutVars>
          <dgm:chMax val="1"/>
          <dgm:chPref val="1"/>
        </dgm:presLayoutVars>
      </dgm:prSet>
      <dgm:spPr/>
    </dgm:pt>
    <dgm:pt modelId="{B9E70B79-661D-46D5-AD59-9C534C78D499}" type="pres">
      <dgm:prSet presAssocID="{2765EF68-1B60-4B7D-AB0B-FA08B927241F}" presName="sibTrans" presStyleCnt="0"/>
      <dgm:spPr/>
    </dgm:pt>
    <dgm:pt modelId="{DC89D3B8-5559-482D-8834-241E547310F8}" type="pres">
      <dgm:prSet presAssocID="{DF06DAD3-6009-4644-AFA9-7724515A1DF7}" presName="compNode" presStyleCnt="0"/>
      <dgm:spPr/>
    </dgm:pt>
    <dgm:pt modelId="{FF883FF7-9A1D-4A5A-9475-F30F316DF972}" type="pres">
      <dgm:prSet presAssocID="{DF06DAD3-6009-4644-AFA9-7724515A1D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E5AFC594-72C3-4675-8652-52C47805DB9F}" type="pres">
      <dgm:prSet presAssocID="{DF06DAD3-6009-4644-AFA9-7724515A1DF7}" presName="spaceRect" presStyleCnt="0"/>
      <dgm:spPr/>
    </dgm:pt>
    <dgm:pt modelId="{382C9893-E4F1-4EE1-9BFC-F9D38067A306}" type="pres">
      <dgm:prSet presAssocID="{DF06DAD3-6009-4644-AFA9-7724515A1DF7}" presName="textRect" presStyleLbl="revTx" presStyleIdx="1" presStyleCnt="3">
        <dgm:presLayoutVars>
          <dgm:chMax val="1"/>
          <dgm:chPref val="1"/>
        </dgm:presLayoutVars>
      </dgm:prSet>
      <dgm:spPr/>
    </dgm:pt>
    <dgm:pt modelId="{C44DB9C2-E791-42AC-BD81-FBFA7D4FF430}" type="pres">
      <dgm:prSet presAssocID="{E83786FC-FC26-4F6D-A86C-F1C2AE015A17}" presName="sibTrans" presStyleCnt="0"/>
      <dgm:spPr/>
    </dgm:pt>
    <dgm:pt modelId="{7CE36A62-AF57-4C68-99BB-D8AAF00CC077}" type="pres">
      <dgm:prSet presAssocID="{DA41BBE4-018E-4E7E-9AAC-07E868455EB9}" presName="compNode" presStyleCnt="0"/>
      <dgm:spPr/>
    </dgm:pt>
    <dgm:pt modelId="{B8122875-FF9E-4AB1-8674-CFF6CF4E349B}" type="pres">
      <dgm:prSet presAssocID="{DA41BBE4-018E-4E7E-9AAC-07E868455E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83529FF-6407-46D0-8366-46B496BE31D6}" type="pres">
      <dgm:prSet presAssocID="{DA41BBE4-018E-4E7E-9AAC-07E868455EB9}" presName="spaceRect" presStyleCnt="0"/>
      <dgm:spPr/>
    </dgm:pt>
    <dgm:pt modelId="{210205EB-05CC-4900-97A6-ECEE493B68BE}" type="pres">
      <dgm:prSet presAssocID="{DA41BBE4-018E-4E7E-9AAC-07E868455EB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2E2051-B09C-4BF9-AB96-DB7B88FF3CE4}" type="presOf" srcId="{DF06DAD3-6009-4644-AFA9-7724515A1DF7}" destId="{382C9893-E4F1-4EE1-9BFC-F9D38067A306}" srcOrd="0" destOrd="0" presId="urn:microsoft.com/office/officeart/2018/2/layout/IconLabelList"/>
    <dgm:cxn modelId="{D768FA9F-CB1A-4027-99D9-AC0CF747A8F3}" type="presOf" srcId="{DA41BBE4-018E-4E7E-9AAC-07E868455EB9}" destId="{210205EB-05CC-4900-97A6-ECEE493B68BE}" srcOrd="0" destOrd="0" presId="urn:microsoft.com/office/officeart/2018/2/layout/IconLabelList"/>
    <dgm:cxn modelId="{DE01BBAF-1E2A-4EE6-A2BA-25E05F5B836E}" srcId="{FFEB6C6C-2A4F-4782-B7BE-25B784F87A23}" destId="{DF06DAD3-6009-4644-AFA9-7724515A1DF7}" srcOrd="1" destOrd="0" parTransId="{5A96A6B1-DFDB-4EF4-8B19-F86043D9892C}" sibTransId="{E83786FC-FC26-4F6D-A86C-F1C2AE015A17}"/>
    <dgm:cxn modelId="{BECE44B0-DD68-4A46-9363-DDD228050AD2}" srcId="{FFEB6C6C-2A4F-4782-B7BE-25B784F87A23}" destId="{DA41BBE4-018E-4E7E-9AAC-07E868455EB9}" srcOrd="2" destOrd="0" parTransId="{47DE905B-3E4B-47BE-8192-85655FF1FEF2}" sibTransId="{BE8DB39B-BD21-490E-9BF6-AFF1CB398CCE}"/>
    <dgm:cxn modelId="{242561BA-CFC8-45A5-B4B3-4ECC146CA76C}" type="presOf" srcId="{C805B897-F7F6-40C9-8872-9BDA03F3D4EF}" destId="{E583DDA1-68E1-4749-A389-5595FCCB4A1F}" srcOrd="0" destOrd="0" presId="urn:microsoft.com/office/officeart/2018/2/layout/IconLabelList"/>
    <dgm:cxn modelId="{8E1AEABF-CB5B-48E9-B418-19EFA3BC2426}" srcId="{FFEB6C6C-2A4F-4782-B7BE-25B784F87A23}" destId="{C805B897-F7F6-40C9-8872-9BDA03F3D4EF}" srcOrd="0" destOrd="0" parTransId="{9B1381B1-C319-4F0E-81E8-95387BF762E0}" sibTransId="{2765EF68-1B60-4B7D-AB0B-FA08B927241F}"/>
    <dgm:cxn modelId="{9B3EA6EF-F747-4482-BB11-EB0B47E5DB24}" type="presOf" srcId="{FFEB6C6C-2A4F-4782-B7BE-25B784F87A23}" destId="{3D37FC6F-C2DE-48EE-8F7A-256B07916D7F}" srcOrd="0" destOrd="0" presId="urn:microsoft.com/office/officeart/2018/2/layout/IconLabelList"/>
    <dgm:cxn modelId="{4C33FA29-58BD-45DB-BEAB-B45D58B6D071}" type="presParOf" srcId="{3D37FC6F-C2DE-48EE-8F7A-256B07916D7F}" destId="{0E2F1C7B-41E3-46E7-8576-7C490A3D640D}" srcOrd="0" destOrd="0" presId="urn:microsoft.com/office/officeart/2018/2/layout/IconLabelList"/>
    <dgm:cxn modelId="{EDB313CB-4731-4334-A199-63FB47DA382D}" type="presParOf" srcId="{0E2F1C7B-41E3-46E7-8576-7C490A3D640D}" destId="{668D5C54-BB04-43BD-86B2-8EFA2D241C12}" srcOrd="0" destOrd="0" presId="urn:microsoft.com/office/officeart/2018/2/layout/IconLabelList"/>
    <dgm:cxn modelId="{EA35F202-499D-4FC9-8497-B329167FF113}" type="presParOf" srcId="{0E2F1C7B-41E3-46E7-8576-7C490A3D640D}" destId="{B2368A1A-9FBE-461F-A397-9B849C1C53C6}" srcOrd="1" destOrd="0" presId="urn:microsoft.com/office/officeart/2018/2/layout/IconLabelList"/>
    <dgm:cxn modelId="{C92EA98F-7D1F-42C1-8BA8-424757F98213}" type="presParOf" srcId="{0E2F1C7B-41E3-46E7-8576-7C490A3D640D}" destId="{E583DDA1-68E1-4749-A389-5595FCCB4A1F}" srcOrd="2" destOrd="0" presId="urn:microsoft.com/office/officeart/2018/2/layout/IconLabelList"/>
    <dgm:cxn modelId="{A5B6D5F6-4300-4A87-B7CA-48881CDB897C}" type="presParOf" srcId="{3D37FC6F-C2DE-48EE-8F7A-256B07916D7F}" destId="{B9E70B79-661D-46D5-AD59-9C534C78D499}" srcOrd="1" destOrd="0" presId="urn:microsoft.com/office/officeart/2018/2/layout/IconLabelList"/>
    <dgm:cxn modelId="{6F8C9943-EE69-4164-A339-99400149E29C}" type="presParOf" srcId="{3D37FC6F-C2DE-48EE-8F7A-256B07916D7F}" destId="{DC89D3B8-5559-482D-8834-241E547310F8}" srcOrd="2" destOrd="0" presId="urn:microsoft.com/office/officeart/2018/2/layout/IconLabelList"/>
    <dgm:cxn modelId="{7141ADAF-2FEA-42D4-B462-AD7AA69BECB7}" type="presParOf" srcId="{DC89D3B8-5559-482D-8834-241E547310F8}" destId="{FF883FF7-9A1D-4A5A-9475-F30F316DF972}" srcOrd="0" destOrd="0" presId="urn:microsoft.com/office/officeart/2018/2/layout/IconLabelList"/>
    <dgm:cxn modelId="{96AC119C-A3A9-4FEC-99D0-9C0E055CD3EC}" type="presParOf" srcId="{DC89D3B8-5559-482D-8834-241E547310F8}" destId="{E5AFC594-72C3-4675-8652-52C47805DB9F}" srcOrd="1" destOrd="0" presId="urn:microsoft.com/office/officeart/2018/2/layout/IconLabelList"/>
    <dgm:cxn modelId="{9CD5B970-F69E-402C-AA70-7674F637638A}" type="presParOf" srcId="{DC89D3B8-5559-482D-8834-241E547310F8}" destId="{382C9893-E4F1-4EE1-9BFC-F9D38067A306}" srcOrd="2" destOrd="0" presId="urn:microsoft.com/office/officeart/2018/2/layout/IconLabelList"/>
    <dgm:cxn modelId="{B364C7CC-32E3-429C-8DC8-423D58DB329E}" type="presParOf" srcId="{3D37FC6F-C2DE-48EE-8F7A-256B07916D7F}" destId="{C44DB9C2-E791-42AC-BD81-FBFA7D4FF430}" srcOrd="3" destOrd="0" presId="urn:microsoft.com/office/officeart/2018/2/layout/IconLabelList"/>
    <dgm:cxn modelId="{B6C73081-9FEE-4799-AF26-5D0C6EFF582B}" type="presParOf" srcId="{3D37FC6F-C2DE-48EE-8F7A-256B07916D7F}" destId="{7CE36A62-AF57-4C68-99BB-D8AAF00CC077}" srcOrd="4" destOrd="0" presId="urn:microsoft.com/office/officeart/2018/2/layout/IconLabelList"/>
    <dgm:cxn modelId="{FD44F0F5-4034-4854-A4FA-A4DD6FD6DD07}" type="presParOf" srcId="{7CE36A62-AF57-4C68-99BB-D8AAF00CC077}" destId="{B8122875-FF9E-4AB1-8674-CFF6CF4E349B}" srcOrd="0" destOrd="0" presId="urn:microsoft.com/office/officeart/2018/2/layout/IconLabelList"/>
    <dgm:cxn modelId="{8DBCFEEC-53E9-4C71-AA63-960CF32412B7}" type="presParOf" srcId="{7CE36A62-AF57-4C68-99BB-D8AAF00CC077}" destId="{083529FF-6407-46D0-8366-46B496BE31D6}" srcOrd="1" destOrd="0" presId="urn:microsoft.com/office/officeart/2018/2/layout/IconLabelList"/>
    <dgm:cxn modelId="{8097FF90-483E-4EA4-9D89-473A09E0F66E}" type="presParOf" srcId="{7CE36A62-AF57-4C68-99BB-D8AAF00CC077}" destId="{210205EB-05CC-4900-97A6-ECEE493B68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D5C54-BB04-43BD-86B2-8EFA2D241C12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3DDA1-68E1-4749-A389-5595FCCB4A1F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Medical Diagnosis:</a:t>
          </a:r>
          <a:r>
            <a:rPr lang="en-US" sz="1500" kern="1200"/>
            <a:t> A model recommending unsafe treatments.</a:t>
          </a:r>
        </a:p>
      </dsp:txBody>
      <dsp:txXfrm>
        <a:off x="417971" y="2644140"/>
        <a:ext cx="2889450" cy="720000"/>
      </dsp:txXfrm>
    </dsp:sp>
    <dsp:sp modelId="{FF883FF7-9A1D-4A5A-9475-F30F316DF972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C9893-E4F1-4EE1-9BFC-F9D38067A306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Legal Advice:</a:t>
          </a:r>
          <a:r>
            <a:rPr lang="en-US" sz="1500" kern="1200"/>
            <a:t> Fabricated laws or precedents.</a:t>
          </a:r>
        </a:p>
      </dsp:txBody>
      <dsp:txXfrm>
        <a:off x="3813075" y="2644140"/>
        <a:ext cx="2889450" cy="720000"/>
      </dsp:txXfrm>
    </dsp:sp>
    <dsp:sp modelId="{B8122875-FF9E-4AB1-8674-CFF6CF4E349B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205EB-05CC-4900-97A6-ECEE493B68B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Education:</a:t>
          </a:r>
          <a:r>
            <a:rPr lang="en-US" sz="1500" kern="1200"/>
            <a:t> Incorrect historical facts or scientific data.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1AA1-8F93-F186-140F-00D837B11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67199-5E31-CBB3-10A1-2FE5B736A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83C25-62A2-B085-1C47-DA3F48CD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E4083-6C9C-2E96-0D83-80D4D4A0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390EB-1EA7-4EB6-013A-2473641E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D11B-C67C-6785-3E38-34D1CF6C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4D0CF-DFD1-F9F5-BC12-D63894725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8690-0FEA-C519-90A6-053FE418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94A3F-2F84-5726-E74C-FEBD0E65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F997C-2D19-3E79-1733-0B9B524B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2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1CFF74-71E0-21BB-DF9B-44D20E897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8CBC5-10DB-F399-E61F-707096B5B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CCD85-B086-BC44-765D-FDC53669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8CD9-4F28-C9EB-3B5B-75D901EA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54850-1963-AC01-DCAB-F639ACEC0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41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178B-8467-F663-1F75-ED1665DD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126A-0111-B0FA-4328-F25E6375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DAC5D-BECA-1391-5821-9BD9CDA3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320C6-BEF5-5611-510A-7A839A37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8812B-E9CF-A6AD-9AFB-7BF994A0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4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1EF7-EF1A-7E43-ED8F-4A22AAB8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BFBD2-E264-804A-93C2-90C2A513F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4E50-2FB5-BA1C-C546-6C46AF78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E55D6-9018-A34A-F0FD-B1F2DF8E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4347F-2A76-CE56-1BCF-A9FC91D1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0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00CF9-AE7F-4068-F675-BD974263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B9AC0-0077-D299-D4AC-EEB9709C5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1B44E-DB30-51E1-E879-0958351FE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1AC7F-4C02-6AB8-D727-621049F3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55D68-74B9-2B34-7D09-5687DEE5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35709-703F-F0C7-E4C0-C92493D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38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89E5C-6254-31EF-1DE1-B346FBE1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DCEF9-3894-ECB5-238C-4E1F458D8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A1584-1AA7-7833-7D71-020F75157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37DE7-5E08-E7CC-A85E-29654AC74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134FA-C16A-F2FB-4C9A-32DE3443C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181F1A-E547-F5AF-26DF-938E0F6B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03788-B639-A618-D029-20501097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4E1F5F-6D0E-3213-97BF-BAD485B6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5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5F50E-3834-0B83-C111-28626A4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E4227-FB30-ACCF-4931-8C4B28D2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972A1-A8E6-C80A-0EFA-C8644A10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49CF6-B376-E074-BFA4-50D99D08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8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DE4B4-3ADF-FFC4-637D-87D7136E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9FD51-0E1E-8B95-6D0A-EFCAFB18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32537-1294-8033-11F9-C588819F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0AC2-8F7B-9A33-4EBF-64E1661E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F4CF0-4C2C-9B26-601F-7052E9CF1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2870E-2CFA-3EB4-4088-35F509512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B8B7-AEA2-E128-3A4C-7C163C1E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40C7F-3E9F-00EF-0D44-2B292D8B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A0127-CA72-6151-6801-08F84D54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3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539E-CEEB-5E51-720B-BC634D30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C74FD-6B19-C7E6-5B4E-A8196E3BA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008DB-41CC-8AA8-73A0-CCF03BCCF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CB499-E5F6-9B38-9298-4BB34B3D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7FC6-4EFC-A98B-4968-3BCA056E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BFA12-B57F-B868-4F9D-178BD5C1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1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85CD62-2B96-E281-9279-9BF49876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70F84-CBD2-DB91-3889-75E0345AA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8D92-A76B-4738-70E2-CC7EFC3D9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29440-4ABE-40BB-AA1E-384D109F44EE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ABA08-E5BB-72DB-FAEF-ABACF60D3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B86C4-2DBB-2D6F-AB90-82A1991AE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222B8A-0B19-4F37-B31C-9FFD747AC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06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68FF-E841-797D-B153-F152CF2D3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cap="al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Hallucinations of LLM</a:t>
            </a:r>
            <a:r>
              <a:rPr lang="en-US" b="1" cap="small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439C9-E13D-7059-34AF-E4CB619AC8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– BALA GOPAL REDDY PEDDIREDDY</a:t>
            </a:r>
          </a:p>
        </p:txBody>
      </p:sp>
    </p:spTree>
    <p:extLst>
      <p:ext uri="{BB962C8B-B14F-4D97-AF65-F5344CB8AC3E}">
        <p14:creationId xmlns:p14="http://schemas.microsoft.com/office/powerpoint/2010/main" val="151745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91727-88F6-371F-B0BF-476BB5D1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 cap="all" dirty="0"/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0EF13-2DF6-4F33-3EC0-2269043B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2" r="1154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A9B9-D0DC-FB27-9633-23078DFC2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4850341" cy="3752849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Will AI ever truly understand the world, or will hallucinations always be a part of its nature?</a:t>
            </a:r>
          </a:p>
          <a:p>
            <a:pPr algn="just"/>
            <a:r>
              <a:rPr lang="en-US" sz="1800" dirty="0"/>
              <a:t>How should AI developers balance creativity with factual reliability?</a:t>
            </a:r>
          </a:p>
          <a:p>
            <a:pPr algn="just"/>
            <a:r>
              <a:rPr lang="en-US" sz="1800" dirty="0"/>
              <a:t>Should companies be held accountable for hallucinations in critical systems?</a:t>
            </a:r>
          </a:p>
        </p:txBody>
      </p:sp>
    </p:spTree>
    <p:extLst>
      <p:ext uri="{BB962C8B-B14F-4D97-AF65-F5344CB8AC3E}">
        <p14:creationId xmlns:p14="http://schemas.microsoft.com/office/powerpoint/2010/main" val="175471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DDC23-AE5B-D5BA-72FD-8676A558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53"/>
          <a:stretch/>
        </p:blipFill>
        <p:spPr>
          <a:xfrm>
            <a:off x="2562225" y="1075174"/>
            <a:ext cx="6665224" cy="4439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9C6D8-8729-6661-3029-11EB931CA525}"/>
              </a:ext>
            </a:extLst>
          </p:cNvPr>
          <p:cNvSpPr txBox="1"/>
          <p:nvPr/>
        </p:nvSpPr>
        <p:spPr>
          <a:xfrm>
            <a:off x="2562226" y="2743552"/>
            <a:ext cx="6665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115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833EB-F391-B54C-D011-EACC8772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4FA208-B8B0-21C4-B406-4CE3E8FF3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HUMANS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CC43DA-4A09-FD5B-58EB-8C43689679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9453" y="2505075"/>
            <a:ext cx="3658456" cy="368458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2E46705-341D-EE00-52A9-A8C5C8C5D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LLMS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BC45A4-FFD1-D47D-77A5-FE500502A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4659" y="2505075"/>
            <a:ext cx="3658269" cy="3684588"/>
          </a:xfrm>
        </p:spPr>
      </p:pic>
    </p:spTree>
    <p:extLst>
      <p:ext uri="{BB962C8B-B14F-4D97-AF65-F5344CB8AC3E}">
        <p14:creationId xmlns:p14="http://schemas.microsoft.com/office/powerpoint/2010/main" val="24779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CB53-F251-5D96-E0EA-6B8E7322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D5E6-085C-3BAD-BABF-22938C3BA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Factual Hallucination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8F0BF3-7193-E889-989A-885D841D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007555" y="2438400"/>
            <a:ext cx="8427425" cy="1750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FC48E3-93AD-010A-684B-1DD398D5B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335" y="2285125"/>
            <a:ext cx="1918820" cy="1903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F9273D-C730-A49C-6526-BFE3ABDA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35" y="4239573"/>
            <a:ext cx="1918820" cy="1937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8F1B04-7C2F-4FF2-C4B5-F88F6506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61"/>
          <a:stretch/>
        </p:blipFill>
        <p:spPr>
          <a:xfrm>
            <a:off x="1007554" y="4239573"/>
            <a:ext cx="8427425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F163A-ED60-24D4-8F4D-D5E7CCCE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B8DB-00BE-1B41-B5E2-716FA72D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7541-1AE1-82E7-EF33-FF206C3D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Hallucination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21C00-EE37-C7C6-8D0C-6768C718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542"/>
          <a:stretch/>
        </p:blipFill>
        <p:spPr>
          <a:xfrm>
            <a:off x="1200994" y="2419140"/>
            <a:ext cx="7733912" cy="1619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8F5BC-9EE2-FD5E-7F12-AAAD42C3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700" y="2313007"/>
            <a:ext cx="1587093" cy="1589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06307-6897-0D56-7989-D9D00E65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077" y="4063295"/>
            <a:ext cx="1869929" cy="1953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50F0EE-671A-7527-1D1F-AB5D4B33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510"/>
          <a:stretch/>
        </p:blipFill>
        <p:spPr>
          <a:xfrm>
            <a:off x="1200994" y="4038600"/>
            <a:ext cx="7733912" cy="179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E1B95-5277-82E4-F07A-EFACDFB01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2D7E-DBFA-87F8-15DD-CE832995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172C-0CB6-C76B-6FCE-4CE385BA7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Fabricated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0009D-7380-0707-2390-8B85BC09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285378" y="2291527"/>
            <a:ext cx="8163422" cy="1888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72C91-162D-5F6C-66F3-7996469A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291526"/>
            <a:ext cx="1729196" cy="1698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D51A9-4C4C-784D-61C1-1C8B834B5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354754"/>
            <a:ext cx="1729196" cy="1698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3C79F-E77D-EA67-699A-CE3BB1D2B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79"/>
          <a:stretch/>
        </p:blipFill>
        <p:spPr>
          <a:xfrm>
            <a:off x="1285378" y="4288898"/>
            <a:ext cx="8163422" cy="17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B113C-91D9-18D5-D2D2-F27D47F7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B378-7DB6-875B-D2EB-EFAF96A6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Example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C2951-78A2-DC67-8072-504E967B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Contextual Hallucination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B0DE3-472E-8D49-824B-914A55D9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503"/>
          <a:stretch/>
        </p:blipFill>
        <p:spPr>
          <a:xfrm>
            <a:off x="1304085" y="2181225"/>
            <a:ext cx="8102333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3C04C-1326-2193-6EA5-D0214D79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218" y="2411674"/>
            <a:ext cx="1819764" cy="1369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6F2E9-E797-AE10-A460-6D268D86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621" y="4367491"/>
            <a:ext cx="1310675" cy="1776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5F9109-0906-FE13-CDDE-DEDB18A3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379"/>
          <a:stretch/>
        </p:blipFill>
        <p:spPr>
          <a:xfrm>
            <a:off x="1456485" y="4367491"/>
            <a:ext cx="8102333" cy="17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9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5BBF-04C7-7369-B646-9E5E70AF3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C6C47F6-81DB-2484-332B-033D0A4AC65B}"/>
              </a:ext>
            </a:extLst>
          </p:cNvPr>
          <p:cNvSpPr/>
          <p:nvPr/>
        </p:nvSpPr>
        <p:spPr>
          <a:xfrm>
            <a:off x="5288854" y="3980387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DF6508-336B-48AD-2B46-9FBD9D5CD409}"/>
              </a:ext>
            </a:extLst>
          </p:cNvPr>
          <p:cNvSpPr/>
          <p:nvPr/>
        </p:nvSpPr>
        <p:spPr>
          <a:xfrm>
            <a:off x="5288854" y="1285874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27E8B4-DB5D-A966-3CBA-1C16376EFF42}"/>
              </a:ext>
            </a:extLst>
          </p:cNvPr>
          <p:cNvSpPr/>
          <p:nvPr/>
        </p:nvSpPr>
        <p:spPr>
          <a:xfrm>
            <a:off x="986687" y="3980388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56148-4865-BE08-F874-9335A6BF7BFE}"/>
              </a:ext>
            </a:extLst>
          </p:cNvPr>
          <p:cNvSpPr/>
          <p:nvPr/>
        </p:nvSpPr>
        <p:spPr>
          <a:xfrm>
            <a:off x="1000125" y="1285875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95717-743B-36CE-88F1-EC5DA91B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426" cy="1325563"/>
          </a:xfrm>
        </p:spPr>
        <p:txBody>
          <a:bodyPr anchor="t">
            <a:normAutofit/>
          </a:bodyPr>
          <a:lstStyle/>
          <a:p>
            <a:r>
              <a:rPr lang="en-US" sz="3600" cap="all" dirty="0"/>
              <a:t>Causes of Hallucinations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8DAE2-7E28-BFF4-1DC8-8966AD7AF8C4}"/>
              </a:ext>
            </a:extLst>
          </p:cNvPr>
          <p:cNvSpPr txBox="1"/>
          <p:nvPr/>
        </p:nvSpPr>
        <p:spPr>
          <a:xfrm>
            <a:off x="1493208" y="1266086"/>
            <a:ext cx="337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all" dirty="0"/>
              <a:t>Prompt Ambiguity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98251-6BF1-3FDB-F61E-2B259F3252D4}"/>
              </a:ext>
            </a:extLst>
          </p:cNvPr>
          <p:cNvSpPr txBox="1"/>
          <p:nvPr/>
        </p:nvSpPr>
        <p:spPr>
          <a:xfrm>
            <a:off x="5203911" y="3916242"/>
            <a:ext cx="4221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Overgeneralization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2E84A-289F-9CBB-24DF-82FEA4562D81}"/>
              </a:ext>
            </a:extLst>
          </p:cNvPr>
          <p:cNvSpPr txBox="1"/>
          <p:nvPr/>
        </p:nvSpPr>
        <p:spPr>
          <a:xfrm>
            <a:off x="5453007" y="1294659"/>
            <a:ext cx="358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Training Data Limitations</a:t>
            </a:r>
          </a:p>
          <a:p>
            <a:pPr algn="ctr"/>
            <a:endParaRPr lang="en-US" sz="2000" b="1" cap="al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5824B-024A-AC81-4429-5C9C9F84A854}"/>
              </a:ext>
            </a:extLst>
          </p:cNvPr>
          <p:cNvSpPr txBox="1"/>
          <p:nvPr/>
        </p:nvSpPr>
        <p:spPr>
          <a:xfrm>
            <a:off x="1222383" y="4084163"/>
            <a:ext cx="3728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Absence of Fact-Checking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6A8255-69A5-E766-5CEC-20ED8177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59"/>
          <a:stretch/>
        </p:blipFill>
        <p:spPr>
          <a:xfrm>
            <a:off x="1090490" y="4713827"/>
            <a:ext cx="1261055" cy="1158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E24129-E893-DB82-5A4E-903343E9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73" y="4713827"/>
            <a:ext cx="1615444" cy="118140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D576CFD-1679-E45A-0E48-4E597527D45C}"/>
              </a:ext>
            </a:extLst>
          </p:cNvPr>
          <p:cNvSpPr/>
          <p:nvPr/>
        </p:nvSpPr>
        <p:spPr>
          <a:xfrm>
            <a:off x="2533651" y="5178065"/>
            <a:ext cx="907894" cy="23500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0DE3E3-70EC-FB2E-8586-424BE257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1" t="5758" r="70098" b="79227"/>
          <a:stretch/>
        </p:blipFill>
        <p:spPr>
          <a:xfrm>
            <a:off x="1090490" y="1797780"/>
            <a:ext cx="1917321" cy="410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7B83A1-8699-EA4C-3BEB-90AB8C93D7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264"/>
          <a:stretch/>
        </p:blipFill>
        <p:spPr>
          <a:xfrm>
            <a:off x="1090490" y="2151931"/>
            <a:ext cx="4047527" cy="1706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B1D39-7104-1735-5E65-574FE6E67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053" y="1657719"/>
            <a:ext cx="2107108" cy="2167890"/>
          </a:xfrm>
          <a:prstGeom prst="rect">
            <a:avLst/>
          </a:prstGeom>
        </p:spPr>
      </p:pic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5032F6E2-EF2F-8BA3-3CE1-F15EC56E632A}"/>
              </a:ext>
            </a:extLst>
          </p:cNvPr>
          <p:cNvSpPr/>
          <p:nvPr/>
        </p:nvSpPr>
        <p:spPr>
          <a:xfrm>
            <a:off x="2723298" y="5107500"/>
            <a:ext cx="514762" cy="39406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AF652-AFBA-DF86-0C38-240B6D719C47}"/>
              </a:ext>
            </a:extLst>
          </p:cNvPr>
          <p:cNvSpPr txBox="1"/>
          <p:nvPr/>
        </p:nvSpPr>
        <p:spPr>
          <a:xfrm>
            <a:off x="5397472" y="4380497"/>
            <a:ext cx="4010026" cy="120032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Electric cars are </a:t>
            </a:r>
            <a:r>
              <a:rPr lang="en-US" dirty="0">
                <a:highlight>
                  <a:srgbClr val="FFFF00"/>
                </a:highlight>
              </a:rPr>
              <a:t>always better</a:t>
            </a:r>
            <a:r>
              <a:rPr lang="en-US" dirty="0"/>
              <a:t> than gas cars because they are </a:t>
            </a:r>
            <a:r>
              <a:rPr lang="en-US" dirty="0">
                <a:highlight>
                  <a:srgbClr val="00FF00"/>
                </a:highlight>
              </a:rPr>
              <a:t>cheaper</a:t>
            </a:r>
            <a:r>
              <a:rPr lang="en-US" dirty="0"/>
              <a:t>, </a:t>
            </a:r>
            <a:r>
              <a:rPr lang="en-US" dirty="0">
                <a:highlight>
                  <a:srgbClr val="00FFFF"/>
                </a:highlight>
              </a:rPr>
              <a:t>more environmentally friendly</a:t>
            </a:r>
            <a:r>
              <a:rPr lang="en-US" dirty="0"/>
              <a:t>, and have </a:t>
            </a:r>
            <a:r>
              <a:rPr lang="en-US" dirty="0">
                <a:highlight>
                  <a:srgbClr val="FF00FF"/>
                </a:highlight>
              </a:rPr>
              <a:t>better performance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715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8" grpId="0" animBg="1"/>
      <p:bldP spid="17" grpId="0" animBg="1"/>
      <p:bldP spid="8" grpId="0"/>
      <p:bldP spid="9" grpId="0"/>
      <p:bldP spid="10" grpId="0"/>
      <p:bldP spid="12" grpId="0"/>
      <p:bldP spid="25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B84C-A5CC-6C26-47B9-479AB772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Impact of Hallucinations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8F719C-0F00-ABA7-D3A5-1C6B17913A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62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E33073E-1BA6-1B35-B6A3-63D04A160E30}"/>
              </a:ext>
            </a:extLst>
          </p:cNvPr>
          <p:cNvSpPr/>
          <p:nvPr/>
        </p:nvSpPr>
        <p:spPr>
          <a:xfrm>
            <a:off x="5288854" y="3980387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A1CED0-0E36-76FC-E2D0-ECED9BFE6916}"/>
              </a:ext>
            </a:extLst>
          </p:cNvPr>
          <p:cNvSpPr/>
          <p:nvPr/>
        </p:nvSpPr>
        <p:spPr>
          <a:xfrm>
            <a:off x="5288854" y="1285874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C11259-7577-EE58-EB88-5F19919D820C}"/>
              </a:ext>
            </a:extLst>
          </p:cNvPr>
          <p:cNvSpPr/>
          <p:nvPr/>
        </p:nvSpPr>
        <p:spPr>
          <a:xfrm>
            <a:off x="986687" y="3980388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3B42A1-95DA-BE6A-FBC3-B7FE94ABDE5B}"/>
              </a:ext>
            </a:extLst>
          </p:cNvPr>
          <p:cNvSpPr/>
          <p:nvPr/>
        </p:nvSpPr>
        <p:spPr>
          <a:xfrm>
            <a:off x="1000125" y="1285875"/>
            <a:ext cx="4221138" cy="26303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6A52A-A219-2170-D9F5-053A41C0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0426" cy="1325563"/>
          </a:xfrm>
        </p:spPr>
        <p:txBody>
          <a:bodyPr anchor="t">
            <a:normAutofit/>
          </a:bodyPr>
          <a:lstStyle/>
          <a:p>
            <a:r>
              <a:rPr lang="en-US" sz="3600" cap="all" dirty="0"/>
              <a:t>How to Detect and Mitigate Hallucinations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B62CA-4801-4DB2-C5EB-08928456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12" y="1629013"/>
            <a:ext cx="2362824" cy="2185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073DD-A830-4001-AD92-11C1660AA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37651" y="4624128"/>
            <a:ext cx="2523539" cy="1902602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C0446A-3FE8-B054-89F2-5C3DF17E39BF}"/>
              </a:ext>
            </a:extLst>
          </p:cNvPr>
          <p:cNvSpPr txBox="1"/>
          <p:nvPr/>
        </p:nvSpPr>
        <p:spPr>
          <a:xfrm>
            <a:off x="1406154" y="1308949"/>
            <a:ext cx="337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Prompt</a:t>
            </a:r>
            <a:r>
              <a:rPr lang="en-US" sz="2000" b="1" dirty="0"/>
              <a:t> </a:t>
            </a:r>
            <a:r>
              <a:rPr lang="en-US" sz="2000" b="1" cap="all" dirty="0"/>
              <a:t>Refinement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B7AF6-31F1-267E-0C22-CCE27B5D6FF4}"/>
              </a:ext>
            </a:extLst>
          </p:cNvPr>
          <p:cNvSpPr txBox="1"/>
          <p:nvPr/>
        </p:nvSpPr>
        <p:spPr>
          <a:xfrm>
            <a:off x="5203911" y="3916242"/>
            <a:ext cx="4221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Integration with </a:t>
            </a:r>
          </a:p>
          <a:p>
            <a:pPr algn="ctr"/>
            <a:r>
              <a:rPr lang="en-US" sz="2000" b="1" cap="all" dirty="0"/>
              <a:t>Retrieval &amp; Agentic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81614-4154-D40A-9037-7FFD10E08FDE}"/>
              </a:ext>
            </a:extLst>
          </p:cNvPr>
          <p:cNvSpPr txBox="1"/>
          <p:nvPr/>
        </p:nvSpPr>
        <p:spPr>
          <a:xfrm>
            <a:off x="6338832" y="1263454"/>
            <a:ext cx="2121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Fine-Tuning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03FE8-4C3A-6588-DA0E-5D7E660E8434}"/>
              </a:ext>
            </a:extLst>
          </p:cNvPr>
          <p:cNvSpPr txBox="1"/>
          <p:nvPr/>
        </p:nvSpPr>
        <p:spPr>
          <a:xfrm>
            <a:off x="1390423" y="4070130"/>
            <a:ext cx="340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/>
              <a:t>Cross-Verification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E98F2-3816-A3E7-A621-744A7B31BBC0}"/>
              </a:ext>
            </a:extLst>
          </p:cNvPr>
          <p:cNvSpPr txBox="1"/>
          <p:nvPr/>
        </p:nvSpPr>
        <p:spPr>
          <a:xfrm>
            <a:off x="1263594" y="1662378"/>
            <a:ext cx="3662729" cy="338554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Ambiguous Prompt</a:t>
            </a:r>
            <a:r>
              <a:rPr lang="en-US" sz="1600" dirty="0"/>
              <a:t>: Explain the engine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524F0-DF6B-6DA1-8276-509AB06DAB1B}"/>
              </a:ext>
            </a:extLst>
          </p:cNvPr>
          <p:cNvSpPr txBox="1"/>
          <p:nvPr/>
        </p:nvSpPr>
        <p:spPr>
          <a:xfrm>
            <a:off x="1280746" y="2474416"/>
            <a:ext cx="3662729" cy="1323439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/>
              <a:t>Refined Prompt</a:t>
            </a:r>
            <a:r>
              <a:rPr lang="en-US" sz="1600" dirty="0"/>
              <a:t>: Explain how a car's internal combustion engine works, including the role of fuel and spark plugs.</a:t>
            </a:r>
          </a:p>
          <a:p>
            <a:pPr algn="just"/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8F188C-D15B-2558-9E03-1BE092080D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659"/>
          <a:stretch/>
        </p:blipFill>
        <p:spPr>
          <a:xfrm>
            <a:off x="1005895" y="4588500"/>
            <a:ext cx="1723832" cy="13067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32370F-A7DA-305E-B935-0C2767AA4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573" y="4713827"/>
            <a:ext cx="1615444" cy="118140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FD4A4F0D-EC29-9A4F-FF88-802E57B022A2}"/>
              </a:ext>
            </a:extLst>
          </p:cNvPr>
          <p:cNvSpPr/>
          <p:nvPr/>
        </p:nvSpPr>
        <p:spPr>
          <a:xfrm>
            <a:off x="2922479" y="5178065"/>
            <a:ext cx="519065" cy="23500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279424-9262-DC7D-93B6-21637918B4B3}"/>
              </a:ext>
            </a:extLst>
          </p:cNvPr>
          <p:cNvSpPr/>
          <p:nvPr/>
        </p:nvSpPr>
        <p:spPr>
          <a:xfrm rot="5400000">
            <a:off x="2925680" y="2155561"/>
            <a:ext cx="338555" cy="23500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8" grpId="0" animBg="1"/>
      <p:bldP spid="17" grpId="0" animBg="1"/>
      <p:bldP spid="8" grpId="0"/>
      <p:bldP spid="9" grpId="0"/>
      <p:bldP spid="10" grpId="0"/>
      <p:bldP spid="12" grpId="0"/>
      <p:bldP spid="15" grpId="0" animBg="1"/>
      <p:bldP spid="16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177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Bahnschrift</vt:lpstr>
      <vt:lpstr>Office Theme</vt:lpstr>
      <vt:lpstr>Hallucinations of LLMs</vt:lpstr>
      <vt:lpstr>COMPARISON</vt:lpstr>
      <vt:lpstr>Example Scenarios</vt:lpstr>
      <vt:lpstr>Example Scenarios</vt:lpstr>
      <vt:lpstr>Example Scenarios</vt:lpstr>
      <vt:lpstr>Example Scenarios</vt:lpstr>
      <vt:lpstr>Causes of Hallucinations</vt:lpstr>
      <vt:lpstr>Impact of Hallucinations</vt:lpstr>
      <vt:lpstr>How to Detect and Mitigate Hallucinations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Bala gopal reddy Peddireddy</dc:creator>
  <cp:lastModifiedBy>Bala gopal reddy Peddireddy</cp:lastModifiedBy>
  <cp:revision>1</cp:revision>
  <dcterms:created xsi:type="dcterms:W3CDTF">2024-11-26T03:01:05Z</dcterms:created>
  <dcterms:modified xsi:type="dcterms:W3CDTF">2024-11-27T02:39:26Z</dcterms:modified>
</cp:coreProperties>
</file>